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92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459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9382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035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570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929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856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29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920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33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847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162FA-D9D5-4401-8785-B7C0C5AE6819}" type="datetimeFigureOut">
              <a:rPr kumimoji="1" lang="ja-JP" altLang="en-US" smtClean="0"/>
              <a:t>2020/6/12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57A5C-0C6D-4246-81AC-5690CEE85E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83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hyperlink" Target="https://www.google.co.jp/url?sa=i&amp;url=https%3A%2F%2Fwww.illust-pocket.com%2Fillust%2F1008&amp;psig=AOvVaw0FXIoaSHGegSXOasVnm3Hz&amp;ust=1592009627336000&amp;source=images&amp;cd=vfe&amp;ved=0CAIQjRxqFwoTCJDl1JaI--kCFQAAAAAdAAAAABAJ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水色とオレンジの星のフレーム飾り枠イラスト | 無料イラスト かわいい ...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07" y="124487"/>
            <a:ext cx="8856984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43" t="10362" r="21699"/>
          <a:stretch/>
        </p:blipFill>
        <p:spPr>
          <a:xfrm rot="5400000">
            <a:off x="5235515" y="1026396"/>
            <a:ext cx="2174771" cy="21689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57" t="-131" r="19593" b="-1"/>
          <a:stretch/>
        </p:blipFill>
        <p:spPr>
          <a:xfrm rot="5400000">
            <a:off x="1516952" y="3588520"/>
            <a:ext cx="2135861" cy="268828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217" y="3452585"/>
            <a:ext cx="3561311" cy="26709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8" y="908720"/>
            <a:ext cx="3534139" cy="26506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4470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日隈PC</dc:creator>
  <cp:lastModifiedBy>日隈PC</cp:lastModifiedBy>
  <cp:revision>2</cp:revision>
  <dcterms:created xsi:type="dcterms:W3CDTF">2020-06-11T23:49:08Z</dcterms:created>
  <dcterms:modified xsi:type="dcterms:W3CDTF">2020-06-12T00:57:57Z</dcterms:modified>
</cp:coreProperties>
</file>